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"/>
  </p:notesMasterIdLst>
  <p:sldIdLst>
    <p:sldId id="257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589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87D10-262D-48DD-A21F-37F920611A67}" type="datetimeFigureOut">
              <a:rPr lang="ro-RO" smtClean="0"/>
              <a:pPr/>
              <a:t>24.01.2010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E17E9-4DE7-4E1D-ABBD-69C3FE213FF9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985B1B-228B-45A4-A6D0-1C4DC2B8570C}" type="datetimeFigureOut">
              <a:rPr lang="en-US" smtClean="0"/>
              <a:pPr/>
              <a:t>1/24/2010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08C58A2-7558-4139-ACA8-4D14A0B37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4572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 </a:t>
            </a:r>
            <a:r>
              <a:rPr lang="en-US" sz="4800" dirty="0" err="1" smtClean="0"/>
              <a:t>Afisarea</a:t>
            </a:r>
            <a:r>
              <a:rPr lang="en-US" sz="4800" dirty="0" smtClean="0"/>
              <a:t> </a:t>
            </a:r>
            <a:r>
              <a:rPr lang="en-US" sz="4800" dirty="0" err="1" smtClean="0"/>
              <a:t>caracterlor</a:t>
            </a:r>
            <a:r>
              <a:rPr lang="en-US" sz="4800" dirty="0" smtClean="0"/>
              <a:t> de la </a:t>
            </a:r>
            <a:r>
              <a:rPr lang="en-US" sz="4800" dirty="0" err="1" smtClean="0"/>
              <a:t>tastatura</a:t>
            </a:r>
            <a:r>
              <a:rPr lang="en-US" sz="4800" dirty="0" smtClean="0"/>
              <a:t> </a:t>
            </a:r>
            <a:r>
              <a:rPr lang="en-US" sz="4800" dirty="0" err="1" smtClean="0"/>
              <a:t>pe</a:t>
            </a:r>
            <a:r>
              <a:rPr lang="en-US" sz="4800" dirty="0" smtClean="0"/>
              <a:t> un LCD cu </a:t>
            </a:r>
            <a:r>
              <a:rPr lang="en-US" sz="4800" dirty="0" err="1" smtClean="0"/>
              <a:t>ajutorul</a:t>
            </a:r>
            <a:r>
              <a:rPr lang="en-US" sz="4800" dirty="0" smtClean="0"/>
              <a:t> </a:t>
            </a:r>
            <a:r>
              <a:rPr lang="en-US" sz="4800" dirty="0" err="1" smtClean="0"/>
              <a:t>unui</a:t>
            </a:r>
            <a:r>
              <a:rPr lang="en-US" sz="4800" dirty="0" smtClean="0"/>
              <a:t> </a:t>
            </a:r>
            <a:r>
              <a:rPr lang="en-US" sz="4800" dirty="0" err="1" smtClean="0"/>
              <a:t>microcontroler</a:t>
            </a:r>
            <a:endParaRPr lang="en-US" sz="4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962400"/>
            <a:ext cx="75914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762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ro-RO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858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Scopul</a:t>
            </a:r>
            <a:r>
              <a:rPr lang="en-US" sz="2400" dirty="0" smtClean="0"/>
              <a:t>  </a:t>
            </a:r>
            <a:r>
              <a:rPr lang="en-US" sz="2400" dirty="0" err="1" smtClean="0"/>
              <a:t>proiectului</a:t>
            </a:r>
            <a:endParaRPr lang="ro-RO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447800"/>
            <a:ext cx="80772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</a:t>
            </a:r>
            <a:r>
              <a:rPr lang="en-US" sz="2000" dirty="0" err="1" smtClean="0"/>
              <a:t>Afisarea</a:t>
            </a:r>
            <a:r>
              <a:rPr lang="en-US" sz="2000" dirty="0" smtClean="0"/>
              <a:t>  </a:t>
            </a:r>
            <a:r>
              <a:rPr lang="en-US" sz="2000" dirty="0" err="1" smtClean="0"/>
              <a:t>oricarui</a:t>
            </a:r>
            <a:r>
              <a:rPr lang="en-US" sz="2000" dirty="0" smtClean="0"/>
              <a:t>  </a:t>
            </a:r>
            <a:r>
              <a:rPr lang="en-US" sz="2000" dirty="0" err="1" smtClean="0"/>
              <a:t>caracter</a:t>
            </a:r>
            <a:r>
              <a:rPr lang="en-US" sz="2000" dirty="0" smtClean="0"/>
              <a:t> </a:t>
            </a:r>
            <a:r>
              <a:rPr lang="en-US" sz="2000" dirty="0" err="1" smtClean="0"/>
              <a:t>tastat</a:t>
            </a:r>
            <a:r>
              <a:rPr lang="en-US" sz="2000" dirty="0" smtClean="0"/>
              <a:t> de la o </a:t>
            </a:r>
            <a:r>
              <a:rPr lang="en-US" sz="2000" dirty="0" err="1" smtClean="0"/>
              <a:t>tastatura</a:t>
            </a:r>
            <a:r>
              <a:rPr lang="en-US" sz="2000" dirty="0" smtClean="0"/>
              <a:t> </a:t>
            </a:r>
            <a:r>
              <a:rPr lang="en-US" sz="2000" dirty="0" err="1" smtClean="0"/>
              <a:t>normala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en-US" sz="2000" dirty="0" smtClean="0"/>
              <a:t> un display LCD. </a:t>
            </a:r>
            <a:r>
              <a:rPr lang="en-US" sz="2000" dirty="0" err="1" smtClean="0"/>
              <a:t>Acest</a:t>
            </a:r>
            <a:r>
              <a:rPr lang="en-US" sz="2000" dirty="0" smtClean="0"/>
              <a:t> </a:t>
            </a:r>
            <a:r>
              <a:rPr lang="en-US" sz="2000" dirty="0" err="1" smtClean="0"/>
              <a:t>lucru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vom</a:t>
            </a:r>
            <a:r>
              <a:rPr lang="en-US" sz="2000" dirty="0" smtClean="0"/>
              <a:t> face cu </a:t>
            </a:r>
            <a:r>
              <a:rPr lang="en-US" sz="2000" dirty="0" err="1" smtClean="0"/>
              <a:t>ajutorul</a:t>
            </a:r>
            <a:r>
              <a:rPr lang="en-US" sz="2000" dirty="0" smtClean="0"/>
              <a:t> </a:t>
            </a:r>
            <a:r>
              <a:rPr lang="en-US" sz="2000" dirty="0" err="1" smtClean="0"/>
              <a:t>microncontroler-lui</a:t>
            </a:r>
            <a:r>
              <a:rPr lang="en-US" sz="2000" dirty="0" smtClean="0"/>
              <a:t> </a:t>
            </a:r>
            <a:r>
              <a:rPr lang="ro-RO" sz="2000" dirty="0" smtClean="0"/>
              <a:t>MB90350</a:t>
            </a:r>
            <a:r>
              <a:rPr lang="en-US" sz="2000" dirty="0" smtClean="0"/>
              <a:t> care are </a:t>
            </a:r>
            <a:r>
              <a:rPr lang="en-US" sz="2000" dirty="0" err="1" smtClean="0"/>
              <a:t>rolul</a:t>
            </a:r>
            <a:r>
              <a:rPr lang="en-US" sz="2000" dirty="0" smtClean="0"/>
              <a:t> de a </a:t>
            </a:r>
            <a:r>
              <a:rPr lang="en-US" sz="2000" dirty="0" err="1" smtClean="0"/>
              <a:t>prelua</a:t>
            </a:r>
            <a:r>
              <a:rPr lang="en-US" sz="2000" dirty="0" smtClean="0"/>
              <a:t> </a:t>
            </a:r>
            <a:r>
              <a:rPr lang="en-US" sz="2000" dirty="0" err="1" smtClean="0"/>
              <a:t>caracterul</a:t>
            </a:r>
            <a:r>
              <a:rPr lang="en-US" sz="2000" dirty="0" smtClean="0"/>
              <a:t> </a:t>
            </a:r>
            <a:r>
              <a:rPr lang="en-US" sz="2000" dirty="0" err="1" smtClean="0"/>
              <a:t>codat</a:t>
            </a:r>
            <a:r>
              <a:rPr lang="en-US" sz="2000" dirty="0" smtClean="0"/>
              <a:t> </a:t>
            </a:r>
            <a:r>
              <a:rPr lang="en-US" sz="2000" dirty="0" err="1" smtClean="0"/>
              <a:t>hexazecimal</a:t>
            </a:r>
            <a:r>
              <a:rPr lang="en-US" sz="2000" dirty="0" smtClean="0"/>
              <a:t> de la un calculator , </a:t>
            </a:r>
            <a:r>
              <a:rPr lang="en-US" sz="2000" dirty="0" err="1" smtClean="0"/>
              <a:t>mai</a:t>
            </a:r>
            <a:r>
              <a:rPr lang="en-US" sz="2000" dirty="0" smtClean="0"/>
              <a:t> exact de la </a:t>
            </a:r>
            <a:r>
              <a:rPr lang="en-US" sz="2000" dirty="0" err="1" smtClean="0"/>
              <a:t>iesirea</a:t>
            </a:r>
            <a:r>
              <a:rPr lang="en-US" sz="2000" dirty="0" smtClean="0"/>
              <a:t> </a:t>
            </a:r>
            <a:r>
              <a:rPr lang="en-US" sz="2000" dirty="0" err="1" smtClean="0"/>
              <a:t>seriala</a:t>
            </a:r>
            <a:r>
              <a:rPr lang="en-US" sz="2000" dirty="0" smtClean="0"/>
              <a:t> a </a:t>
            </a:r>
            <a:r>
              <a:rPr lang="en-US" sz="2000" dirty="0" err="1" smtClean="0"/>
              <a:t>acestuia</a:t>
            </a:r>
            <a:r>
              <a:rPr lang="en-US" sz="20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sz="2000" dirty="0" err="1" smtClean="0"/>
              <a:t>Folosind</a:t>
            </a:r>
            <a:r>
              <a:rPr lang="en-US" sz="2000" dirty="0" smtClean="0"/>
              <a:t> </a:t>
            </a:r>
            <a:r>
              <a:rPr lang="en-US" sz="2000" dirty="0" err="1" smtClean="0"/>
              <a:t>pinii</a:t>
            </a:r>
            <a:r>
              <a:rPr lang="en-US" sz="2000" dirty="0" smtClean="0"/>
              <a:t> LCD-</a:t>
            </a:r>
            <a:r>
              <a:rPr lang="en-US" sz="2000" dirty="0" err="1" smtClean="0"/>
              <a:t>ului</a:t>
            </a:r>
            <a:r>
              <a:rPr lang="en-US" sz="2000" dirty="0" smtClean="0"/>
              <a:t> E ,R\W, RS , </a:t>
            </a:r>
            <a:r>
              <a:rPr lang="en-US" sz="2000" dirty="0" err="1" smtClean="0"/>
              <a:t>vom</a:t>
            </a:r>
            <a:r>
              <a:rPr lang="en-US" sz="2000" dirty="0" smtClean="0"/>
              <a:t> </a:t>
            </a:r>
            <a:r>
              <a:rPr lang="en-US" sz="2000" dirty="0" err="1" smtClean="0"/>
              <a:t>putea</a:t>
            </a:r>
            <a:r>
              <a:rPr lang="en-US" sz="2000" dirty="0" smtClean="0"/>
              <a:t> face </a:t>
            </a:r>
            <a:r>
              <a:rPr lang="en-US" sz="2000" dirty="0" err="1" smtClean="0"/>
              <a:t>legatura</a:t>
            </a:r>
            <a:r>
              <a:rPr lang="en-US" sz="2000" dirty="0" smtClean="0"/>
              <a:t> cu </a:t>
            </a:r>
            <a:r>
              <a:rPr lang="en-US" sz="2000" dirty="0" err="1" smtClean="0"/>
              <a:t>microcontrolerur-ul</a:t>
            </a:r>
            <a:r>
              <a:rPr lang="en-US" sz="2000" dirty="0" smtClean="0"/>
              <a:t>. Cu </a:t>
            </a:r>
            <a:r>
              <a:rPr lang="en-US" sz="2000" dirty="0" err="1" smtClean="0"/>
              <a:t>ajutorul</a:t>
            </a:r>
            <a:r>
              <a:rPr lang="en-US" sz="2000" dirty="0" smtClean="0"/>
              <a:t> </a:t>
            </a:r>
            <a:r>
              <a:rPr lang="en-US" sz="2000" dirty="0" err="1" smtClean="0"/>
              <a:t>acestor</a:t>
            </a:r>
            <a:r>
              <a:rPr lang="en-US" sz="2000" dirty="0" smtClean="0"/>
              <a:t> </a:t>
            </a:r>
            <a:r>
              <a:rPr lang="en-US" sz="2000" dirty="0" err="1" smtClean="0"/>
              <a:t>pini</a:t>
            </a:r>
            <a:r>
              <a:rPr lang="en-US" sz="2000" dirty="0" smtClean="0"/>
              <a:t>  se </a:t>
            </a:r>
            <a:r>
              <a:rPr lang="en-US" sz="2000" dirty="0" err="1" smtClean="0"/>
              <a:t>vor</a:t>
            </a:r>
            <a:r>
              <a:rPr lang="en-US" sz="2000" dirty="0" smtClean="0"/>
              <a:t> </a:t>
            </a:r>
            <a:r>
              <a:rPr lang="en-US" sz="2000" dirty="0" err="1" smtClean="0"/>
              <a:t>trimite</a:t>
            </a:r>
            <a:r>
              <a:rPr lang="en-US" sz="2000" dirty="0" smtClean="0"/>
              <a:t> </a:t>
            </a:r>
            <a:r>
              <a:rPr lang="en-US" sz="2000" dirty="0" err="1" smtClean="0"/>
              <a:t>instructiunile</a:t>
            </a:r>
            <a:r>
              <a:rPr lang="en-US" sz="2000" dirty="0" smtClean="0"/>
              <a:t> de </a:t>
            </a:r>
            <a:r>
              <a:rPr lang="en-US" sz="2000" dirty="0" err="1" smtClean="0"/>
              <a:t>scriere</a:t>
            </a:r>
            <a:r>
              <a:rPr lang="en-US" sz="2000" dirty="0" smtClean="0"/>
              <a:t>  </a:t>
            </a:r>
            <a:r>
              <a:rPr lang="en-US" sz="2000" dirty="0" err="1" smtClean="0"/>
              <a:t>stergere</a:t>
            </a:r>
            <a:r>
              <a:rPr lang="en-US" sz="2000" dirty="0" smtClean="0"/>
              <a:t> </a:t>
            </a:r>
            <a:r>
              <a:rPr lang="en-US" sz="2000" dirty="0" err="1" smtClean="0"/>
              <a:t>sau</a:t>
            </a:r>
            <a:r>
              <a:rPr lang="en-US" sz="2000" dirty="0" smtClean="0"/>
              <a:t> </a:t>
            </a:r>
            <a:r>
              <a:rPr lang="en-US" sz="2000" dirty="0" err="1" smtClean="0"/>
              <a:t>resetare</a:t>
            </a:r>
            <a:r>
              <a:rPr lang="en-US" sz="2000" dirty="0" smtClean="0"/>
              <a:t>.</a:t>
            </a:r>
            <a:endParaRPr lang="ro-RO" sz="2000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5334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Ce</a:t>
            </a:r>
            <a:r>
              <a:rPr lang="en-US" sz="2400" dirty="0" smtClean="0"/>
              <a:t> am </a:t>
            </a:r>
            <a:r>
              <a:rPr lang="en-US" sz="2400" dirty="0" err="1" smtClean="0"/>
              <a:t>realizat</a:t>
            </a:r>
            <a:r>
              <a:rPr lang="en-US" sz="2400" dirty="0" smtClean="0"/>
              <a:t>…..</a:t>
            </a:r>
            <a:endParaRPr lang="ro-RO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* </a:t>
            </a:r>
            <a:r>
              <a:rPr lang="en-US" sz="2400" dirty="0" err="1" smtClean="0"/>
              <a:t>Conexiunea</a:t>
            </a:r>
            <a:r>
              <a:rPr lang="en-US" sz="2400" dirty="0" smtClean="0"/>
              <a:t> hardware </a:t>
            </a:r>
            <a:r>
              <a:rPr lang="en-US" sz="2400" dirty="0" err="1" smtClean="0"/>
              <a:t>dintre</a:t>
            </a:r>
            <a:r>
              <a:rPr lang="en-US" sz="2400" dirty="0" smtClean="0"/>
              <a:t> LCD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placa</a:t>
            </a:r>
            <a:r>
              <a:rPr lang="en-US" sz="2400" dirty="0" smtClean="0"/>
              <a:t> de </a:t>
            </a:r>
            <a:r>
              <a:rPr lang="en-US" sz="2400" dirty="0" err="1" smtClean="0"/>
              <a:t>dezvoltare</a:t>
            </a:r>
            <a:r>
              <a:rPr lang="en-US" sz="2400" dirty="0" smtClean="0"/>
              <a:t> DICE-KIT</a:t>
            </a:r>
            <a:endParaRPr lang="ro-RO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8194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 </a:t>
            </a:r>
            <a:r>
              <a:rPr lang="en-US" sz="2400" dirty="0" err="1" smtClean="0"/>
              <a:t>Afisarea</a:t>
            </a:r>
            <a:r>
              <a:rPr lang="en-US" sz="2400" dirty="0" smtClean="0"/>
              <a:t> </a:t>
            </a:r>
            <a:r>
              <a:rPr lang="en-US" sz="2400" dirty="0" err="1" smtClean="0"/>
              <a:t>unor</a:t>
            </a:r>
            <a:r>
              <a:rPr lang="en-US" sz="2400" dirty="0" smtClean="0"/>
              <a:t> </a:t>
            </a:r>
            <a:r>
              <a:rPr lang="en-US" sz="2400" dirty="0" err="1" smtClean="0"/>
              <a:t>caractere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smtClean="0"/>
              <a:t> LCD </a:t>
            </a:r>
            <a:r>
              <a:rPr lang="en-US" sz="2400" dirty="0" err="1" smtClean="0"/>
              <a:t>predefinite</a:t>
            </a:r>
            <a:r>
              <a:rPr lang="en-US" sz="2400" dirty="0" smtClean="0"/>
              <a:t> in </a:t>
            </a:r>
            <a:r>
              <a:rPr lang="en-US" sz="2400" dirty="0" err="1" smtClean="0"/>
              <a:t>programul</a:t>
            </a:r>
            <a:r>
              <a:rPr lang="en-US" sz="2400" dirty="0" smtClean="0"/>
              <a:t> de </a:t>
            </a:r>
            <a:r>
              <a:rPr lang="en-US" sz="2400" dirty="0" err="1" smtClean="0"/>
              <a:t>implementare</a:t>
            </a:r>
            <a:r>
              <a:rPr lang="en-US" sz="2400" dirty="0" smtClean="0"/>
              <a:t> al display-</a:t>
            </a:r>
            <a:r>
              <a:rPr lang="en-US" sz="2400" dirty="0" err="1" smtClean="0"/>
              <a:t>ului</a:t>
            </a:r>
            <a:r>
              <a:rPr lang="en-US" sz="3600" dirty="0" smtClean="0"/>
              <a:t> </a:t>
            </a:r>
            <a:endParaRPr lang="ro-RO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 </a:t>
            </a:r>
            <a:r>
              <a:rPr lang="en-US" sz="2400" dirty="0" err="1" smtClean="0"/>
              <a:t>realizat</a:t>
            </a:r>
            <a:r>
              <a:rPr lang="en-US" sz="2400" dirty="0" smtClean="0"/>
              <a:t>…………..</a:t>
            </a:r>
            <a:endParaRPr lang="ro-RO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143000"/>
            <a:ext cx="7772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* </a:t>
            </a:r>
            <a:r>
              <a:rPr lang="en-US" sz="2400" dirty="0" err="1" smtClean="0"/>
              <a:t>Programul</a:t>
            </a:r>
            <a:r>
              <a:rPr lang="en-US" sz="2400" dirty="0" smtClean="0"/>
              <a:t> </a:t>
            </a:r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prelua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iesirea</a:t>
            </a:r>
            <a:r>
              <a:rPr lang="en-US" sz="2400" dirty="0" smtClean="0"/>
              <a:t> </a:t>
            </a:r>
            <a:r>
              <a:rPr lang="en-US" sz="2400" dirty="0" err="1" smtClean="0"/>
              <a:t>seriala</a:t>
            </a:r>
            <a:r>
              <a:rPr lang="en-US" sz="2400" dirty="0" smtClean="0"/>
              <a:t> a      </a:t>
            </a:r>
            <a:r>
              <a:rPr lang="en-US" sz="2400" dirty="0" err="1" smtClean="0"/>
              <a:t>calculatorului</a:t>
            </a:r>
            <a:r>
              <a:rPr lang="en-US" sz="2400" dirty="0" smtClean="0"/>
              <a:t> </a:t>
            </a:r>
            <a:r>
              <a:rPr lang="en-US" sz="2400" dirty="0" err="1" smtClean="0"/>
              <a:t>caracterele</a:t>
            </a:r>
            <a:r>
              <a:rPr lang="en-US" sz="2400" dirty="0" smtClean="0"/>
              <a:t> </a:t>
            </a:r>
            <a:r>
              <a:rPr lang="en-US" sz="2400" dirty="0" err="1" smtClean="0"/>
              <a:t>tastate</a:t>
            </a:r>
            <a:r>
              <a:rPr lang="en-US" sz="2400" dirty="0" smtClean="0"/>
              <a:t> </a:t>
            </a:r>
            <a:r>
              <a:rPr lang="en-US" sz="2400" dirty="0" err="1" smtClean="0"/>
              <a:t>codate</a:t>
            </a:r>
            <a:r>
              <a:rPr lang="en-US" sz="2400" dirty="0" smtClean="0"/>
              <a:t> in </a:t>
            </a:r>
            <a:r>
              <a:rPr lang="en-US" sz="2400" dirty="0" err="1" smtClean="0"/>
              <a:t>hexazecimal</a:t>
            </a:r>
            <a:r>
              <a:rPr lang="en-US" sz="2400" dirty="0" smtClean="0"/>
              <a:t>.</a:t>
            </a:r>
            <a:endParaRPr lang="ro-RO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2209800"/>
            <a:ext cx="7696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sz="2400" dirty="0" smtClean="0"/>
          </a:p>
          <a:p>
            <a:r>
              <a:rPr lang="en-US" sz="2400" dirty="0" smtClean="0"/>
              <a:t>* O </a:t>
            </a:r>
            <a:r>
              <a:rPr lang="en-US" sz="2400" dirty="0" err="1" smtClean="0"/>
              <a:t>functie</a:t>
            </a:r>
            <a:r>
              <a:rPr lang="en-US" sz="2400" dirty="0" smtClean="0"/>
              <a:t> care </a:t>
            </a:r>
            <a:r>
              <a:rPr lang="en-US" sz="2400" dirty="0" err="1" smtClean="0"/>
              <a:t>va</a:t>
            </a:r>
            <a:r>
              <a:rPr lang="en-US" sz="2400" dirty="0" smtClean="0"/>
              <a:t> face parte din program </a:t>
            </a:r>
            <a:r>
              <a:rPr lang="en-US" sz="2400" dirty="0" err="1" smtClean="0"/>
              <a:t>si</a:t>
            </a:r>
            <a:r>
              <a:rPr lang="en-US" sz="2400" smtClean="0"/>
              <a:t> care </a:t>
            </a:r>
            <a:r>
              <a:rPr lang="en-US" sz="2400" dirty="0" err="1" smtClean="0"/>
              <a:t>va</a:t>
            </a:r>
            <a:r>
              <a:rPr lang="en-US" sz="2400" dirty="0" smtClean="0"/>
              <a:t> </a:t>
            </a:r>
            <a:r>
              <a:rPr lang="en-US" sz="2400" dirty="0" err="1" smtClean="0"/>
              <a:t>avea</a:t>
            </a:r>
            <a:r>
              <a:rPr lang="en-US" sz="2400" dirty="0" smtClean="0"/>
              <a:t> </a:t>
            </a:r>
            <a:r>
              <a:rPr lang="en-US" sz="2400" dirty="0" err="1" smtClean="0"/>
              <a:t>rolul</a:t>
            </a:r>
            <a:r>
              <a:rPr lang="en-US" sz="2400" dirty="0" smtClean="0"/>
              <a:t> de </a:t>
            </a:r>
            <a:r>
              <a:rPr lang="en-US" sz="2400" dirty="0" err="1" smtClean="0"/>
              <a:t>stergere</a:t>
            </a:r>
            <a:r>
              <a:rPr lang="en-US" sz="2400" dirty="0" smtClean="0"/>
              <a:t> a </a:t>
            </a:r>
            <a:r>
              <a:rPr lang="en-US" sz="2400" dirty="0" err="1" smtClean="0"/>
              <a:t>caracterelor</a:t>
            </a:r>
            <a:r>
              <a:rPr lang="en-US" sz="2400" dirty="0" smtClean="0"/>
              <a:t>  </a:t>
            </a:r>
            <a:r>
              <a:rPr lang="en-US" sz="2400" dirty="0" err="1" smtClean="0"/>
              <a:t>tastate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afisate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smtClean="0"/>
              <a:t> LCD.</a:t>
            </a:r>
            <a:endParaRPr lang="ro-R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115</TotalTime>
  <Words>88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Verve</vt:lpstr>
      <vt:lpstr>Slide 1</vt:lpstr>
      <vt:lpstr>Slide 2</vt:lpstr>
      <vt:lpstr>Slide 3</vt:lpstr>
      <vt:lpstr>Slide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iuliana</dc:creator>
  <cp:lastModifiedBy>Cristian A.</cp:lastModifiedBy>
  <cp:revision>21</cp:revision>
  <dcterms:created xsi:type="dcterms:W3CDTF">2010-01-15T20:13:13Z</dcterms:created>
  <dcterms:modified xsi:type="dcterms:W3CDTF">2010-01-24T18:59:10Z</dcterms:modified>
</cp:coreProperties>
</file>